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2" r:id="rId4"/>
    <p:sldId id="264" r:id="rId5"/>
    <p:sldId id="273" r:id="rId6"/>
    <p:sldId id="275" r:id="rId7"/>
    <p:sldId id="274" r:id="rId8"/>
    <p:sldId id="270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3D0DA-0814-45DB-B38F-E2B5719B77A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64450-1DDF-495F-A611-1374F64A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5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4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3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9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4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9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5EE8-8393-4F09-B42D-F0F453A64FC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FA12-3FAA-4DB3-94D7-FDAD5649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6599" y="5448493"/>
            <a:ext cx="455520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sz="2000" b="1" i="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Савчук Анна Александровна</a:t>
            </a:r>
            <a:endParaRPr lang="ru-RU" sz="2000" i="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032" y="44624"/>
            <a:ext cx="6984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Фестиваль педагогического мастерства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«Мастер-класс»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«Нетрадиционные формы и методы работы с детьми с ОВЗ как средство повышения мотивации к обучению и социализации детей»</a:t>
            </a:r>
          </a:p>
          <a:p>
            <a:pPr algn="ctr"/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954" y="6381328"/>
            <a:ext cx="505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61 «Малышок»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дети с ОВЗ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373" b="3635"/>
          <a:stretch>
            <a:fillRect/>
          </a:stretch>
        </p:blipFill>
        <p:spPr bwMode="auto">
          <a:xfrm>
            <a:off x="1907704" y="3573016"/>
            <a:ext cx="223202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34040" y="2247454"/>
            <a:ext cx="5975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r"/>
            <a:r>
              <a:rPr lang="ru-RU" b="1" i="1" dirty="0">
                <a:solidFill>
                  <a:srgbClr val="19194D"/>
                </a:solidFill>
                <a:latin typeface="Times New Roman" pitchFamily="18" charset="0"/>
              </a:rPr>
              <a:t>Мир «особого» ребёнка интересен и пуглив. </a:t>
            </a:r>
          </a:p>
          <a:p>
            <a:pPr indent="355600" algn="r"/>
            <a:r>
              <a:rPr lang="ru-RU" altLang="ru-RU" b="1" i="1" dirty="0">
                <a:solidFill>
                  <a:srgbClr val="19194D"/>
                </a:solidFill>
                <a:latin typeface="Times New Roman" pitchFamily="18" charset="0"/>
              </a:rPr>
              <a:t>Мир «особого» ребенка безобразен и красив. </a:t>
            </a:r>
          </a:p>
          <a:p>
            <a:pPr indent="355600" algn="r"/>
            <a:r>
              <a:rPr lang="ru-RU" altLang="ru-RU" b="1" i="1" dirty="0">
                <a:solidFill>
                  <a:srgbClr val="19194D"/>
                </a:solidFill>
                <a:latin typeface="Times New Roman" pitchFamily="18" charset="0"/>
              </a:rPr>
              <a:t>Неуклюж, порою странен, добродушен и открыт.</a:t>
            </a:r>
          </a:p>
          <a:p>
            <a:pPr indent="355600" algn="r"/>
            <a:r>
              <a:rPr lang="ru-RU" altLang="ru-RU" b="1" i="1" dirty="0">
                <a:solidFill>
                  <a:srgbClr val="19194D"/>
                </a:solidFill>
                <a:latin typeface="Times New Roman" pitchFamily="18" charset="0"/>
              </a:rPr>
              <a:t>Мир «особого» ребенка. Иногда он нас страшит.</a:t>
            </a:r>
          </a:p>
          <a:p>
            <a:pPr indent="355600" algn="r"/>
            <a:r>
              <a:rPr lang="ru-RU" altLang="ru-RU" b="1" i="1" dirty="0">
                <a:solidFill>
                  <a:srgbClr val="19194D"/>
                </a:solidFill>
                <a:latin typeface="Times New Roman" pitchFamily="18" charset="0"/>
              </a:rPr>
              <a:t>Почему он агрессивен? Почему он так закрыт?</a:t>
            </a:r>
          </a:p>
          <a:p>
            <a:pPr indent="355600" algn="r"/>
            <a:r>
              <a:rPr lang="ru-RU" altLang="ru-RU" b="1" i="1" dirty="0">
                <a:solidFill>
                  <a:srgbClr val="19194D"/>
                </a:solidFill>
                <a:latin typeface="Times New Roman" pitchFamily="18" charset="0"/>
              </a:rPr>
              <a:t>Почему он так испуган? Почему не говорит?</a:t>
            </a:r>
          </a:p>
          <a:p>
            <a:pPr indent="355600" algn="r"/>
            <a:r>
              <a:rPr lang="ru-RU" altLang="ru-RU" b="1" i="1" dirty="0">
                <a:solidFill>
                  <a:srgbClr val="19194D"/>
                </a:solidFill>
                <a:latin typeface="Times New Roman" pitchFamily="18" charset="0"/>
              </a:rPr>
              <a:t>Мир «особого» ребенка он закрыт от глаз чужих.</a:t>
            </a:r>
          </a:p>
          <a:p>
            <a:pPr indent="355600" algn="r"/>
            <a:r>
              <a:rPr lang="ru-RU" altLang="ru-RU" b="1" i="1" dirty="0">
                <a:solidFill>
                  <a:srgbClr val="19194D"/>
                </a:solidFill>
                <a:latin typeface="Times New Roman" pitchFamily="18" charset="0"/>
              </a:rPr>
              <a:t>Мир «особого» ребенка допускает лишь своих</a:t>
            </a: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566678"/>
            <a:ext cx="6983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является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компонентом активного коммуникативного поведения, продуктом и элементом социализации.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помощи речи ребенок овладевает конструктивными способами и средствами взаимодействия с окружающими людьми, а именно: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вступает в общение, поддерживает и завершает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общение;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общаться в паре, группе,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коллективе;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инициативу при взаимодействии с окружающими людьми.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ДЕТИ\DSC_0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ДЕТИ\МКДО ФОТО\познавательное раз\DSCN1874_обработано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"/>
          <a:stretch/>
        </p:blipFill>
        <p:spPr bwMode="auto">
          <a:xfrm>
            <a:off x="827584" y="4153181"/>
            <a:ext cx="3600000" cy="253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438" y="589892"/>
            <a:ext cx="7631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педагога – таким образом организовать взаимодействие с ребенком, чтобы оно было направлено на формирование позитивной социализации и личностное развитие дошкольника.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ДЕТИ\DSCN8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52" y="2558306"/>
            <a:ext cx="3600000" cy="20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ЕТИ\DSCN9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600000" cy="20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ЕТИ\DSCN0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3600000" cy="20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ривет Делиб Лео-ПИЦЦИКАТ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093.7249"/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1351" y="5930687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7176" y="260648"/>
            <a:ext cx="5616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«Привет»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(музыкальное сопровождение: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Делиб, «Пиццикато» из балета «Сильвия»)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kidsinmadrid.com/wp-content/uploads/2010/10/english-play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400000" cy="3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32000" cy="36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45" y="3356992"/>
            <a:ext cx="5400000" cy="303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7176" y="260648"/>
            <a:ext cx="561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Пуантелизм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960792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поиске собственного творческого метода живописи Жорж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Сёра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изобрёл так называемый пуантилизм — «живописную манеру, основанную на технике письма мелкими точечными мазками почти чистых красок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же придумал и термин «пуантилизм».</a:t>
            </a:r>
          </a:p>
        </p:txBody>
      </p:sp>
      <p:pic>
        <p:nvPicPr>
          <p:cNvPr id="1026" name="Picture 2" descr="C:\Users\User\Desktop\Georges_Seurat_1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454"/>
            <a:ext cx="232382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673459225_gas-kvas-com-p-puantilizm-detskie-risunki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600000" cy="25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c059e179783ef82d6058a296fa257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83" y="2924944"/>
            <a:ext cx="271888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1280" y="436510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прорастут наши зерна доброго и вечного, не дадут они ростков, и плодов от них не будет, если не горят желанием детские глаза.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пробудить этот пытливый взгляд, как увлечь в мир открытий, пусть даже самых маленьких и совсем незначительных?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должно быть всегда интересно! Только тогда учение принесет пользу.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400000" cy="40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8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38039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и активное участие!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avatars.mds.yandex.net/get-pdb/38069/7edebb07-7e6b-4395-942f-8fec2481ac37/s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71146"/>
            <a:ext cx="523875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295</Words>
  <Application>Microsoft Office PowerPoint</Application>
  <PresentationFormat>Экран (4:3)</PresentationFormat>
  <Paragraphs>33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92</cp:revision>
  <dcterms:created xsi:type="dcterms:W3CDTF">2020-01-16T05:30:50Z</dcterms:created>
  <dcterms:modified xsi:type="dcterms:W3CDTF">2023-10-20T06:57:23Z</dcterms:modified>
</cp:coreProperties>
</file>